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522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4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8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259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31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March 25,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35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E3BDEB-F05A-492C-BA8C-3A02C2EAF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1" y="1051551"/>
            <a:ext cx="6109173" cy="238489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400" dirty="0"/>
              <a:t>PROGETTO </a:t>
            </a:r>
            <a:br>
              <a:rPr lang="it-IT" sz="3400" dirty="0"/>
            </a:br>
            <a:r>
              <a:rPr lang="it-IT" sz="3400" dirty="0"/>
              <a:t>WEB-PROGRAMMING </a:t>
            </a:r>
            <a:br>
              <a:rPr lang="it-IT" sz="3400" dirty="0"/>
            </a:br>
            <a:br>
              <a:rPr lang="it-IT" sz="3400" dirty="0"/>
            </a:br>
            <a:r>
              <a:rPr lang="it-IT" sz="3400" dirty="0"/>
              <a:t>Gestione piscine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9678F59-7877-4CCC-B081-DD35E9F2F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it-IT" sz="2000" u="sng" dirty="0">
                <a:solidFill>
                  <a:schemeClr val="tx1">
                    <a:alpha val="60000"/>
                  </a:schemeClr>
                </a:solidFill>
              </a:rPr>
              <a:t>26/03/2021</a:t>
            </a:r>
          </a:p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Francesco Meli –O46002172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0084B8-43D8-4741-91BE-801EC2CB3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1" b="-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Rectangle 23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35455B2-7DD8-4177-8AA3-7F5C3D6A2304}"/>
              </a:ext>
            </a:extLst>
          </p:cNvPr>
          <p:cNvSpPr txBox="1"/>
          <p:nvPr/>
        </p:nvSpPr>
        <p:spPr>
          <a:xfrm>
            <a:off x="1154784" y="575035"/>
            <a:ext cx="3657600" cy="148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80C0FC-FFE3-4F60-8DCA-A11E2F01ACB5}"/>
              </a:ext>
            </a:extLst>
          </p:cNvPr>
          <p:cNvSpPr txBox="1"/>
          <p:nvPr/>
        </p:nvSpPr>
        <p:spPr>
          <a:xfrm>
            <a:off x="751743" y="1340827"/>
            <a:ext cx="105683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sito si propone di dare all’utente una prospettiva completa delle piscine, con relativi corsi e aree relax presenti nella provincia di Catania.</a:t>
            </a:r>
          </a:p>
          <a:p>
            <a:endParaRPr lang="it-IT" dirty="0"/>
          </a:p>
          <a:p>
            <a:r>
              <a:rPr lang="it-IT" dirty="0"/>
              <a:t>Verranno elencate nelle varie sezioni l’elenco delle piscine che sono messe a disposizione con i relativi dati, tutti i corsi che possono essere seguiti nelle varie piscine e anche le piscine dotate di sauna. In questo modo l’utente in base ai propri bisogni potrà facilmente trovare quello che desidera fare.</a:t>
            </a:r>
          </a:p>
          <a:p>
            <a:endParaRPr lang="it-IT" dirty="0"/>
          </a:p>
          <a:p>
            <a:r>
              <a:rPr lang="it-IT" dirty="0"/>
              <a:t>L’accesso e l’iscrizione potranno essere effettuati da due categorie di persone: allievi e istruttori.</a:t>
            </a:r>
          </a:p>
          <a:p>
            <a:endParaRPr lang="it-IT" dirty="0"/>
          </a:p>
          <a:p>
            <a:r>
              <a:rPr lang="it-IT" dirty="0"/>
              <a:t>Gli allievi potranno registrarsi per avere un proprio profilo in cui si vede la piscina e i corsi che frequentano con la data di iscrizione.</a:t>
            </a:r>
          </a:p>
          <a:p>
            <a:r>
              <a:rPr lang="it-IT" dirty="0"/>
              <a:t>Gli istruttori nel loro profilo mostreranno anche le qualifiche che possiedono e in più potranno pubblicare nella sezione avvisi, aggiornamenti su eventuali cambiamenti di programma o potranno servirsene per organizzare corsi supplementari.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0D68DB-958E-4510-B9DC-D406AB213D12}"/>
              </a:ext>
            </a:extLst>
          </p:cNvPr>
          <p:cNvSpPr txBox="1"/>
          <p:nvPr/>
        </p:nvSpPr>
        <p:spPr>
          <a:xfrm>
            <a:off x="734157" y="540726"/>
            <a:ext cx="5090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Piscine Catania</a:t>
            </a:r>
          </a:p>
        </p:txBody>
      </p:sp>
    </p:spTree>
    <p:extLst>
      <p:ext uri="{BB962C8B-B14F-4D97-AF65-F5344CB8AC3E}">
        <p14:creationId xmlns:p14="http://schemas.microsoft.com/office/powerpoint/2010/main" val="58454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53B0C0D-7912-4CF2-B006-D810926C6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11" y="0"/>
            <a:ext cx="7716520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309446-E8B7-4F57-8CF3-79C0BF6D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408" y="0"/>
            <a:ext cx="1530804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1A95A5-2FAE-49BE-9058-975CC6522DFF}"/>
              </a:ext>
            </a:extLst>
          </p:cNvPr>
          <p:cNvSpPr txBox="1"/>
          <p:nvPr/>
        </p:nvSpPr>
        <p:spPr>
          <a:xfrm>
            <a:off x="-103284" y="1969489"/>
            <a:ext cx="25519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Layout</a:t>
            </a:r>
          </a:p>
          <a:p>
            <a:pPr algn="ctr"/>
            <a:r>
              <a:rPr lang="it-IT" sz="3200" dirty="0"/>
              <a:t>complessivo</a:t>
            </a:r>
          </a:p>
          <a:p>
            <a:pPr algn="ctr"/>
            <a:endParaRPr lang="it-IT" sz="3200" dirty="0"/>
          </a:p>
          <a:p>
            <a:pPr algn="ctr"/>
            <a:r>
              <a:rPr lang="it-IT" dirty="0"/>
              <a:t> versione desktop e versione mobile</a:t>
            </a:r>
          </a:p>
        </p:txBody>
      </p:sp>
    </p:spTree>
    <p:extLst>
      <p:ext uri="{BB962C8B-B14F-4D97-AF65-F5344CB8AC3E}">
        <p14:creationId xmlns:p14="http://schemas.microsoft.com/office/powerpoint/2010/main" val="68030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2686A73-0D3B-4945-888B-7A748E89E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69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3A8904-4391-4A30-A64F-4D285690752F}"/>
              </a:ext>
            </a:extLst>
          </p:cNvPr>
          <p:cNvSpPr txBox="1"/>
          <p:nvPr/>
        </p:nvSpPr>
        <p:spPr>
          <a:xfrm>
            <a:off x="37713" y="3223969"/>
            <a:ext cx="1644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Header</a:t>
            </a:r>
            <a:endParaRPr lang="it-IT" sz="3200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948035-5A68-4CE8-B8ED-30A053B84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27" y="3347189"/>
            <a:ext cx="3972768" cy="3466849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AA049D9-3596-4E92-9672-AAD7FDB156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60"/>
          <a:stretch/>
        </p:blipFill>
        <p:spPr>
          <a:xfrm>
            <a:off x="8513996" y="3347189"/>
            <a:ext cx="3513881" cy="1554963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F50FD7-39B8-45C0-96D4-4C80F571F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75435"/>
            <a:ext cx="2408548" cy="3082565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029BA4-2458-4FDC-AE2A-CCFC87EC9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995" y="4911003"/>
            <a:ext cx="3513881" cy="19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93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85C5D9-EE80-4864-B463-A6485DDA785A}"/>
              </a:ext>
            </a:extLst>
          </p:cNvPr>
          <p:cNvSpPr txBox="1"/>
          <p:nvPr/>
        </p:nvSpPr>
        <p:spPr>
          <a:xfrm>
            <a:off x="75422" y="1055806"/>
            <a:ext cx="52365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Menù di navigazione</a:t>
            </a:r>
          </a:p>
          <a:p>
            <a:r>
              <a:rPr lang="it-IT" dirty="0"/>
              <a:t>(Html da slide precedente)</a:t>
            </a:r>
          </a:p>
          <a:p>
            <a:endParaRPr lang="it-IT" dirty="0"/>
          </a:p>
          <a:p>
            <a:r>
              <a:rPr lang="it-IT" dirty="0"/>
              <a:t>versione desktop e versione mobile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BFEA32-A4AC-49D3-9F0E-A047BFCD9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" r="14060" b="57531"/>
          <a:stretch/>
        </p:blipFill>
        <p:spPr>
          <a:xfrm>
            <a:off x="0" y="0"/>
            <a:ext cx="8823489" cy="4430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0916F0A-D625-45F6-AF2C-F8AAD111A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7"/>
          <a:stretch/>
        </p:blipFill>
        <p:spPr>
          <a:xfrm>
            <a:off x="9261856" y="0"/>
            <a:ext cx="2930144" cy="443061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E97ED1-CFEF-4C3A-9A02-381D411C78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55" b="31964"/>
          <a:stretch/>
        </p:blipFill>
        <p:spPr>
          <a:xfrm>
            <a:off x="1" y="3429000"/>
            <a:ext cx="3332374" cy="3391293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42D0C8-DEBB-4E52-A2A8-6EDAA2B4B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75" y="3426643"/>
            <a:ext cx="2328112" cy="1665114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47E929-88E1-44A8-9243-BAD872AE8E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622" y="3086169"/>
            <a:ext cx="2659610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3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438D3A-DA7F-4904-A194-169F4A665B40}"/>
              </a:ext>
            </a:extLst>
          </p:cNvPr>
          <p:cNvSpPr txBox="1"/>
          <p:nvPr/>
        </p:nvSpPr>
        <p:spPr>
          <a:xfrm>
            <a:off x="108906" y="40781"/>
            <a:ext cx="607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Sezione contenuti (desktop)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FE1831-9FF9-4FF3-86C3-C3D134F6F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9" y="682704"/>
            <a:ext cx="5500540" cy="3348345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CD2B97-D671-498E-8B12-13A8D3F3F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70" y="40781"/>
            <a:ext cx="4843610" cy="3990269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788BB2-E8DE-4F05-9A0B-87CED820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8466"/>
            <a:ext cx="3452159" cy="139077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843E00-920D-4426-931B-D2449252FE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07"/>
          <a:stretch/>
        </p:blipFill>
        <p:spPr>
          <a:xfrm>
            <a:off x="6240341" y="4122198"/>
            <a:ext cx="2528433" cy="2706417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752FE8-3EB4-4EE8-82CD-15F3B6A3B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37" y="4092818"/>
            <a:ext cx="2528433" cy="2765181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1AEA0CB-9853-468B-9F70-3D63CE5E0D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98"/>
          <a:stretch/>
        </p:blipFill>
        <p:spPr>
          <a:xfrm>
            <a:off x="8976946" y="4092817"/>
            <a:ext cx="3215054" cy="27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3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7BED84-1527-4C3F-B2B1-6C577D48B8C9}"/>
              </a:ext>
            </a:extLst>
          </p:cNvPr>
          <p:cNvSpPr txBox="1"/>
          <p:nvPr/>
        </p:nvSpPr>
        <p:spPr>
          <a:xfrm>
            <a:off x="136282" y="39568"/>
            <a:ext cx="79878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Sezione contenuti (mobile)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0D45D0F-7AA8-4900-919C-5CF04AE50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593" y="0"/>
            <a:ext cx="2205618" cy="6858000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6F2D39-AA0D-4AEA-80D5-6333F0F60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9" y="1910583"/>
            <a:ext cx="2857748" cy="30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0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82A51-9AA8-4555-BC77-EDB41ACFB31E}"/>
              </a:ext>
            </a:extLst>
          </p:cNvPr>
          <p:cNvSpPr txBox="1"/>
          <p:nvPr/>
        </p:nvSpPr>
        <p:spPr>
          <a:xfrm>
            <a:off x="711723" y="4930212"/>
            <a:ext cx="416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Footer</a:t>
            </a:r>
            <a:endParaRPr lang="it-IT" sz="32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69EC9F-CAD8-4480-8273-7058AC13D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00"/>
          <a:stretch/>
        </p:blipFill>
        <p:spPr>
          <a:xfrm>
            <a:off x="0" y="6084835"/>
            <a:ext cx="12192000" cy="773165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D29A6F-49A4-4043-AE41-EE74DB9F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03" y="834165"/>
            <a:ext cx="3398815" cy="2594835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7E435C-7263-4C3C-88DC-97103A128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05" y="1474300"/>
            <a:ext cx="5014395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516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202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1" baseType="lpstr">
      <vt:lpstr>Arial</vt:lpstr>
      <vt:lpstr>Avenir Next LT Pro</vt:lpstr>
      <vt:lpstr>3DFloatVTI</vt:lpstr>
      <vt:lpstr>PROGETTO  WEB-PROGRAMMING   Gestione piscine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 WEB-PROGRAMMING   Gestione piscine</dc:title>
  <dc:creator>Ciccio Meli</dc:creator>
  <cp:lastModifiedBy>Ciccio Meli</cp:lastModifiedBy>
  <cp:revision>16</cp:revision>
  <dcterms:created xsi:type="dcterms:W3CDTF">2021-03-24T21:32:27Z</dcterms:created>
  <dcterms:modified xsi:type="dcterms:W3CDTF">2021-03-25T21:37:33Z</dcterms:modified>
</cp:coreProperties>
</file>